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64" r:id="rId3"/>
  </p:sldMasterIdLst>
  <p:notesMasterIdLst>
    <p:notesMasterId r:id="rId20"/>
  </p:notesMasterIdLst>
  <p:sldIdLst>
    <p:sldId id="256" r:id="rId4"/>
    <p:sldId id="257" r:id="rId5"/>
    <p:sldId id="262" r:id="rId6"/>
    <p:sldId id="260" r:id="rId7"/>
    <p:sldId id="261" r:id="rId8"/>
    <p:sldId id="264" r:id="rId9"/>
    <p:sldId id="263" r:id="rId10"/>
    <p:sldId id="259" r:id="rId11"/>
    <p:sldId id="266" r:id="rId12"/>
    <p:sldId id="268" r:id="rId13"/>
    <p:sldId id="267" r:id="rId14"/>
    <p:sldId id="265" r:id="rId15"/>
    <p:sldId id="269" r:id="rId16"/>
    <p:sldId id="270" r:id="rId17"/>
    <p:sldId id="271" r:id="rId18"/>
    <p:sldId id="272" r:id="rId19"/>
  </p:sldIdLst>
  <p:sldSz cx="5859463" cy="3295650"/>
  <p:notesSz cx="5854700" cy="32956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7"/>
    <a:srgbClr val="00AAA0"/>
    <a:srgbClr val="DE59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>
      <p:cViewPr varScale="1">
        <p:scale>
          <a:sx n="160" d="100"/>
          <a:sy n="160" d="100"/>
        </p:scale>
        <p:origin x="283" y="509"/>
      </p:cViewPr>
      <p:guideLst>
        <p:guide orient="horz" pos="2880"/>
        <p:guide pos="216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16288" y="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00CB45-FD88-4909-BD98-D7FA45888AC6}" type="datetimeFigureOut">
              <a:rPr lang="en-CH" smtClean="0"/>
              <a:t>26/07/2024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39925" y="412750"/>
            <a:ext cx="1974850" cy="111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85788" y="1585913"/>
            <a:ext cx="4683125" cy="12985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313055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316288" y="3130550"/>
            <a:ext cx="2536825" cy="1651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E71BB7-648E-4BD7-9D3C-BBC753442FE2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70077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712423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27724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66882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08675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682997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5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98581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6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802775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90559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8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669232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9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6531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10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734080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11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97801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E71BB7-648E-4BD7-9D3C-BBC753442FE2}" type="slidenum">
              <a:rPr lang="en-CH" smtClean="0"/>
              <a:t>12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87875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1B3095-48BF-1DE3-A0C0-D8D477E1D3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39" y="47625"/>
            <a:ext cx="2821692" cy="2667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951892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1B3095-48BF-1DE3-A0C0-D8D477E1D3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8039" y="47625"/>
            <a:ext cx="2821692" cy="2667000"/>
          </a:xfrm>
          <a:prstGeom prst="rect">
            <a:avLst/>
          </a:prstGeom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35212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 userDrawn="1"/>
        </p:nvSpPr>
        <p:spPr>
          <a:xfrm>
            <a:off x="1" y="8"/>
            <a:ext cx="5856922" cy="2755760"/>
          </a:xfrm>
          <a:custGeom>
            <a:avLst/>
            <a:gdLst/>
            <a:ahLst/>
            <a:cxnLst/>
            <a:rect l="l" t="t" r="r" b="b"/>
            <a:pathLst>
              <a:path w="5852160" h="2798445">
                <a:moveTo>
                  <a:pt x="0" y="2798241"/>
                </a:moveTo>
                <a:lnTo>
                  <a:pt x="5852159" y="2798241"/>
                </a:lnTo>
                <a:lnTo>
                  <a:pt x="5852159" y="0"/>
                </a:lnTo>
                <a:lnTo>
                  <a:pt x="0" y="0"/>
                </a:lnTo>
                <a:lnTo>
                  <a:pt x="0" y="2798241"/>
                </a:lnTo>
                <a:close/>
              </a:path>
            </a:pathLst>
          </a:custGeom>
          <a:solidFill>
            <a:srgbClr val="00AAA0">
              <a:alpha val="929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6462" y="438912"/>
            <a:ext cx="2734856" cy="2811005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" y="2798241"/>
            <a:ext cx="5857556" cy="494030"/>
          </a:xfrm>
          <a:custGeom>
            <a:avLst/>
            <a:gdLst/>
            <a:ahLst/>
            <a:cxnLst/>
            <a:rect l="l" t="t" r="r" b="b"/>
            <a:pathLst>
              <a:path w="5852795" h="494029">
                <a:moveTo>
                  <a:pt x="5852299" y="0"/>
                </a:moveTo>
                <a:lnTo>
                  <a:pt x="0" y="0"/>
                </a:lnTo>
                <a:lnTo>
                  <a:pt x="0" y="493598"/>
                </a:lnTo>
                <a:lnTo>
                  <a:pt x="5852299" y="493598"/>
                </a:lnTo>
                <a:lnTo>
                  <a:pt x="5852299" y="0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" y="2755767"/>
            <a:ext cx="5857556" cy="42545"/>
          </a:xfrm>
          <a:custGeom>
            <a:avLst/>
            <a:gdLst/>
            <a:ahLst/>
            <a:cxnLst/>
            <a:rect l="l" t="t" r="r" b="b"/>
            <a:pathLst>
              <a:path w="5852795" h="42544">
                <a:moveTo>
                  <a:pt x="5852299" y="0"/>
                </a:moveTo>
                <a:lnTo>
                  <a:pt x="0" y="0"/>
                </a:lnTo>
                <a:lnTo>
                  <a:pt x="0" y="42481"/>
                </a:lnTo>
                <a:lnTo>
                  <a:pt x="5852299" y="42481"/>
                </a:lnTo>
                <a:lnTo>
                  <a:pt x="5852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29FA4-3FD5-86D9-B321-3CBA351EDFD3}"/>
              </a:ext>
            </a:extLst>
          </p:cNvPr>
          <p:cNvSpPr txBox="1"/>
          <p:nvPr userDrawn="1"/>
        </p:nvSpPr>
        <p:spPr>
          <a:xfrm>
            <a:off x="1251967" y="2790829"/>
            <a:ext cx="33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spc="-11" dirty="0">
                <a:solidFill>
                  <a:schemeClr val="bg1"/>
                </a:solidFill>
                <a:latin typeface="Contrail One" panose="02000000000000000000" pitchFamily="2" charset="0"/>
                <a:cs typeface="Poppins"/>
              </a:rPr>
              <a:t>www.data-community.ch</a:t>
            </a:r>
            <a:endParaRPr lang="fr-CH" sz="2400" dirty="0">
              <a:solidFill>
                <a:schemeClr val="bg1"/>
              </a:solidFill>
              <a:latin typeface="Contrail One" panose="02000000000000000000" pitchFamily="2" charset="0"/>
              <a:cs typeface="Poppin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7C55F8B-8334-EC74-EBF3-B39FB94436A9}"/>
              </a:ext>
            </a:extLst>
          </p:cNvPr>
          <p:cNvGrpSpPr/>
          <p:nvPr userDrawn="1"/>
        </p:nvGrpSpPr>
        <p:grpSpPr>
          <a:xfrm>
            <a:off x="3090261" y="405965"/>
            <a:ext cx="2233948" cy="1943846"/>
            <a:chOff x="3090261" y="465979"/>
            <a:chExt cx="2233948" cy="1943846"/>
          </a:xfrm>
        </p:grpSpPr>
        <p:sp>
          <p:nvSpPr>
            <p:cNvPr id="13" name="object 2">
              <a:extLst>
                <a:ext uri="{FF2B5EF4-FFF2-40B4-BE49-F238E27FC236}">
                  <a16:creationId xmlns:a16="http://schemas.microsoft.com/office/drawing/2014/main" id="{44CDA7C5-9311-70DF-3293-A50D4AD0F0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109435" y="465979"/>
              <a:ext cx="2214774" cy="1192633"/>
            </a:xfrm>
            <a:prstGeom prst="rect">
              <a:avLst/>
            </a:prstGeom>
          </p:spPr>
          <p:txBody>
            <a:bodyPr vert="horz" wrap="square" lIns="0" tIns="63499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699" marR="5080">
                <a:lnSpc>
                  <a:spcPts val="4380"/>
                </a:lnSpc>
                <a:spcBef>
                  <a:spcPts val="500"/>
                </a:spcBef>
              </a:pPr>
              <a:r>
                <a:rPr lang="fr-CH" sz="3900" b="1" spc="-11" dirty="0">
                  <a:solidFill>
                    <a:srgbClr val="FFCC07"/>
                  </a:solidFill>
                  <a:latin typeface="Poppins"/>
                  <a:cs typeface="Poppins"/>
                </a:rPr>
                <a:t>PROUD SPEAKER</a:t>
              </a:r>
              <a:endParaRPr lang="fr-CH" sz="3900" dirty="0">
                <a:solidFill>
                  <a:srgbClr val="FFCC07"/>
                </a:solidFill>
                <a:latin typeface="Poppins"/>
                <a:cs typeface="Poppins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B660F76-622D-3A70-5837-3719811BEF40}"/>
                </a:ext>
              </a:extLst>
            </p:cNvPr>
            <p:cNvGrpSpPr/>
            <p:nvPr userDrawn="1"/>
          </p:nvGrpSpPr>
          <p:grpSpPr>
            <a:xfrm>
              <a:off x="3090261" y="1647825"/>
              <a:ext cx="2201670" cy="431511"/>
              <a:chOff x="3109432" y="1685860"/>
              <a:chExt cx="2201670" cy="431511"/>
            </a:xfrm>
          </p:grpSpPr>
          <p:sp>
            <p:nvSpPr>
              <p:cNvPr id="2" name="object 3">
                <a:extLst>
                  <a:ext uri="{FF2B5EF4-FFF2-40B4-BE49-F238E27FC236}">
                    <a16:creationId xmlns:a16="http://schemas.microsoft.com/office/drawing/2014/main" id="{DC83F461-CD92-AA4D-305A-EC3880D26C3D}"/>
                  </a:ext>
                </a:extLst>
              </p:cNvPr>
              <p:cNvSpPr txBox="1"/>
              <p:nvPr userDrawn="1"/>
            </p:nvSpPr>
            <p:spPr>
              <a:xfrm>
                <a:off x="3109432" y="1753015"/>
                <a:ext cx="224972" cy="23596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699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50" b="1" spc="-51" dirty="0">
                    <a:solidFill>
                      <a:srgbClr val="FFFFFF"/>
                    </a:solidFill>
                    <a:latin typeface="Poppins"/>
                    <a:cs typeface="Poppins"/>
                  </a:rPr>
                  <a:t>@</a:t>
                </a:r>
                <a:endParaRPr sz="1450" dirty="0">
                  <a:latin typeface="Poppins"/>
                  <a:cs typeface="Poppins"/>
                </a:endParaRPr>
              </a:p>
            </p:txBody>
          </p:sp>
          <p:pic>
            <p:nvPicPr>
              <p:cNvPr id="3" name="object 5">
                <a:extLst>
                  <a:ext uri="{FF2B5EF4-FFF2-40B4-BE49-F238E27FC236}">
                    <a16:creationId xmlns:a16="http://schemas.microsoft.com/office/drawing/2014/main" id="{B00A59AD-DAF1-98A9-2713-08A10748368A}"/>
                  </a:ext>
                </a:extLst>
              </p:cNvPr>
              <p:cNvPicPr/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3295320" y="1685860"/>
                <a:ext cx="2015782" cy="431511"/>
              </a:xfrm>
              <a:prstGeom prst="rect">
                <a:avLst/>
              </a:prstGeom>
            </p:spPr>
          </p:pic>
        </p:grpSp>
        <p:pic>
          <p:nvPicPr>
            <p:cNvPr id="4" name="object 6">
              <a:extLst>
                <a:ext uri="{FF2B5EF4-FFF2-40B4-BE49-F238E27FC236}">
                  <a16:creationId xmlns:a16="http://schemas.microsoft.com/office/drawing/2014/main" id="{31991C79-706B-D1D7-549C-EED2DF5DF001}"/>
                </a:ext>
              </a:extLst>
            </p:cNvPr>
            <p:cNvPicPr/>
            <p:nvPr userDrawn="1"/>
          </p:nvPicPr>
          <p:blipFill>
            <a:blip r:embed="rId5" cstate="print"/>
            <a:stretch>
              <a:fillRect/>
            </a:stretch>
          </p:blipFill>
          <p:spPr>
            <a:xfrm>
              <a:off x="3102959" y="2216381"/>
              <a:ext cx="2188972" cy="193444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8"/>
          <p:cNvSpPr/>
          <p:nvPr/>
        </p:nvSpPr>
        <p:spPr>
          <a:xfrm>
            <a:off x="1" y="2798241"/>
            <a:ext cx="5857556" cy="494030"/>
          </a:xfrm>
          <a:custGeom>
            <a:avLst/>
            <a:gdLst/>
            <a:ahLst/>
            <a:cxnLst/>
            <a:rect l="l" t="t" r="r" b="b"/>
            <a:pathLst>
              <a:path w="5852795" h="494029">
                <a:moveTo>
                  <a:pt x="5852299" y="0"/>
                </a:moveTo>
                <a:lnTo>
                  <a:pt x="0" y="0"/>
                </a:lnTo>
                <a:lnTo>
                  <a:pt x="0" y="493598"/>
                </a:lnTo>
                <a:lnTo>
                  <a:pt x="5852299" y="493598"/>
                </a:lnTo>
                <a:lnTo>
                  <a:pt x="5852299" y="0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" y="2755767"/>
            <a:ext cx="5857556" cy="42545"/>
          </a:xfrm>
          <a:custGeom>
            <a:avLst/>
            <a:gdLst/>
            <a:ahLst/>
            <a:cxnLst/>
            <a:rect l="l" t="t" r="r" b="b"/>
            <a:pathLst>
              <a:path w="5852795" h="42544">
                <a:moveTo>
                  <a:pt x="5852299" y="0"/>
                </a:moveTo>
                <a:lnTo>
                  <a:pt x="0" y="0"/>
                </a:lnTo>
                <a:lnTo>
                  <a:pt x="0" y="42481"/>
                </a:lnTo>
                <a:lnTo>
                  <a:pt x="5852299" y="42481"/>
                </a:lnTo>
                <a:lnTo>
                  <a:pt x="5852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29FA4-3FD5-86D9-B321-3CBA351EDFD3}"/>
              </a:ext>
            </a:extLst>
          </p:cNvPr>
          <p:cNvSpPr txBox="1"/>
          <p:nvPr userDrawn="1"/>
        </p:nvSpPr>
        <p:spPr>
          <a:xfrm>
            <a:off x="1251968" y="2790829"/>
            <a:ext cx="33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spc="-11" dirty="0">
                <a:solidFill>
                  <a:schemeClr val="bg1"/>
                </a:solidFill>
                <a:latin typeface="Contrail One" panose="02000000000000000000" pitchFamily="2" charset="0"/>
                <a:cs typeface="Poppins"/>
              </a:rPr>
              <a:t>www.data-community.ch</a:t>
            </a:r>
            <a:endParaRPr lang="fr-CH" sz="2400" dirty="0">
              <a:solidFill>
                <a:schemeClr val="bg1"/>
              </a:solidFill>
              <a:latin typeface="Contrail One" panose="02000000000000000000" pitchFamily="2" charset="0"/>
              <a:cs typeface="Poppins"/>
            </a:endParaRPr>
          </a:p>
        </p:txBody>
      </p:sp>
      <p:sp>
        <p:nvSpPr>
          <p:cNvPr id="14" name="bg object 16">
            <a:extLst>
              <a:ext uri="{FF2B5EF4-FFF2-40B4-BE49-F238E27FC236}">
                <a16:creationId xmlns:a16="http://schemas.microsoft.com/office/drawing/2014/main" id="{C2D81790-DDD8-CA37-4630-77D2D2AC7F5B}"/>
              </a:ext>
            </a:extLst>
          </p:cNvPr>
          <p:cNvSpPr/>
          <p:nvPr userDrawn="1"/>
        </p:nvSpPr>
        <p:spPr>
          <a:xfrm>
            <a:off x="1" y="8"/>
            <a:ext cx="5856922" cy="2755760"/>
          </a:xfrm>
          <a:custGeom>
            <a:avLst/>
            <a:gdLst/>
            <a:ahLst/>
            <a:cxnLst/>
            <a:rect l="l" t="t" r="r" b="b"/>
            <a:pathLst>
              <a:path w="5852160" h="2798445">
                <a:moveTo>
                  <a:pt x="0" y="2798241"/>
                </a:moveTo>
                <a:lnTo>
                  <a:pt x="5852159" y="2798241"/>
                </a:lnTo>
                <a:lnTo>
                  <a:pt x="5852159" y="0"/>
                </a:lnTo>
                <a:lnTo>
                  <a:pt x="0" y="0"/>
                </a:lnTo>
                <a:lnTo>
                  <a:pt x="0" y="2798241"/>
                </a:lnTo>
                <a:close/>
              </a:path>
            </a:pathLst>
          </a:custGeom>
          <a:solidFill>
            <a:srgbClr val="00AAA0">
              <a:alpha val="929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E694D6E-0FE5-9FBB-0E7C-C8D0FE79C833}"/>
              </a:ext>
            </a:extLst>
          </p:cNvPr>
          <p:cNvGrpSpPr/>
          <p:nvPr userDrawn="1"/>
        </p:nvGrpSpPr>
        <p:grpSpPr>
          <a:xfrm>
            <a:off x="3090261" y="405965"/>
            <a:ext cx="2233948" cy="1943846"/>
            <a:chOff x="3090261" y="465979"/>
            <a:chExt cx="2233948" cy="1943846"/>
          </a:xfrm>
        </p:grpSpPr>
        <p:sp>
          <p:nvSpPr>
            <p:cNvPr id="17" name="object 2">
              <a:extLst>
                <a:ext uri="{FF2B5EF4-FFF2-40B4-BE49-F238E27FC236}">
                  <a16:creationId xmlns:a16="http://schemas.microsoft.com/office/drawing/2014/main" id="{2B9AFD71-B670-0D7E-151A-3C3E973518E7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109435" y="465979"/>
              <a:ext cx="2214774" cy="1192633"/>
            </a:xfrm>
            <a:prstGeom prst="rect">
              <a:avLst/>
            </a:prstGeom>
          </p:spPr>
          <p:txBody>
            <a:bodyPr vert="horz" wrap="square" lIns="0" tIns="63499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699" marR="5080">
                <a:lnSpc>
                  <a:spcPts val="4380"/>
                </a:lnSpc>
                <a:spcBef>
                  <a:spcPts val="500"/>
                </a:spcBef>
              </a:pPr>
              <a:r>
                <a:rPr lang="fr-CH" sz="3900" b="1" spc="-11" dirty="0">
                  <a:solidFill>
                    <a:srgbClr val="FFCC07"/>
                  </a:solidFill>
                  <a:latin typeface="Poppins"/>
                  <a:cs typeface="Poppins"/>
                </a:rPr>
                <a:t>PROUD SPEAKER</a:t>
              </a:r>
              <a:endParaRPr lang="fr-CH" sz="3900" dirty="0">
                <a:solidFill>
                  <a:srgbClr val="FFCC07"/>
                </a:solidFill>
                <a:latin typeface="Poppins"/>
                <a:cs typeface="Poppin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31EB3EE4-8748-31B8-2F7D-7E74DAB0FAD8}"/>
                </a:ext>
              </a:extLst>
            </p:cNvPr>
            <p:cNvGrpSpPr/>
            <p:nvPr userDrawn="1"/>
          </p:nvGrpSpPr>
          <p:grpSpPr>
            <a:xfrm>
              <a:off x="3090261" y="1647825"/>
              <a:ext cx="2201670" cy="431511"/>
              <a:chOff x="3109432" y="1685860"/>
              <a:chExt cx="2201670" cy="431511"/>
            </a:xfrm>
          </p:grpSpPr>
          <p:sp>
            <p:nvSpPr>
              <p:cNvPr id="22" name="object 3">
                <a:extLst>
                  <a:ext uri="{FF2B5EF4-FFF2-40B4-BE49-F238E27FC236}">
                    <a16:creationId xmlns:a16="http://schemas.microsoft.com/office/drawing/2014/main" id="{9B0B7BE0-8D67-3CAC-2272-840D3F8380F5}"/>
                  </a:ext>
                </a:extLst>
              </p:cNvPr>
              <p:cNvSpPr txBox="1"/>
              <p:nvPr userDrawn="1"/>
            </p:nvSpPr>
            <p:spPr>
              <a:xfrm>
                <a:off x="3109432" y="1753015"/>
                <a:ext cx="224972" cy="23596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699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50" b="1" spc="-51" dirty="0">
                    <a:solidFill>
                      <a:srgbClr val="FFFFFF"/>
                    </a:solidFill>
                    <a:latin typeface="Poppins"/>
                    <a:cs typeface="Poppins"/>
                  </a:rPr>
                  <a:t>@</a:t>
                </a:r>
                <a:endParaRPr sz="1450" dirty="0">
                  <a:latin typeface="Poppins"/>
                  <a:cs typeface="Poppins"/>
                </a:endParaRPr>
              </a:p>
            </p:txBody>
          </p:sp>
          <p:pic>
            <p:nvPicPr>
              <p:cNvPr id="23" name="object 5">
                <a:extLst>
                  <a:ext uri="{FF2B5EF4-FFF2-40B4-BE49-F238E27FC236}">
                    <a16:creationId xmlns:a16="http://schemas.microsoft.com/office/drawing/2014/main" id="{A87BDF6E-3323-5575-A6A9-88E83EE6EB73}"/>
                  </a:ext>
                </a:extLst>
              </p:cNvPr>
              <p:cNvPicPr/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95320" y="1685860"/>
                <a:ext cx="2015782" cy="431511"/>
              </a:xfrm>
              <a:prstGeom prst="rect">
                <a:avLst/>
              </a:prstGeom>
            </p:spPr>
          </p:pic>
        </p:grpSp>
        <p:pic>
          <p:nvPicPr>
            <p:cNvPr id="21" name="object 6">
              <a:extLst>
                <a:ext uri="{FF2B5EF4-FFF2-40B4-BE49-F238E27FC236}">
                  <a16:creationId xmlns:a16="http://schemas.microsoft.com/office/drawing/2014/main" id="{302E6FE4-B262-D938-FFE0-C0F6B91715FB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102959" y="2216381"/>
              <a:ext cx="2188972" cy="193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0391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g object 18"/>
          <p:cNvSpPr/>
          <p:nvPr/>
        </p:nvSpPr>
        <p:spPr>
          <a:xfrm>
            <a:off x="1" y="2798241"/>
            <a:ext cx="5857556" cy="494030"/>
          </a:xfrm>
          <a:custGeom>
            <a:avLst/>
            <a:gdLst/>
            <a:ahLst/>
            <a:cxnLst/>
            <a:rect l="l" t="t" r="r" b="b"/>
            <a:pathLst>
              <a:path w="5852795" h="494029">
                <a:moveTo>
                  <a:pt x="5852299" y="0"/>
                </a:moveTo>
                <a:lnTo>
                  <a:pt x="0" y="0"/>
                </a:lnTo>
                <a:lnTo>
                  <a:pt x="0" y="493598"/>
                </a:lnTo>
                <a:lnTo>
                  <a:pt x="5852299" y="493598"/>
                </a:lnTo>
                <a:lnTo>
                  <a:pt x="5852299" y="0"/>
                </a:lnTo>
                <a:close/>
              </a:path>
            </a:pathLst>
          </a:custGeom>
          <a:solidFill>
            <a:srgbClr val="DE59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" y="2755767"/>
            <a:ext cx="5857556" cy="42545"/>
          </a:xfrm>
          <a:custGeom>
            <a:avLst/>
            <a:gdLst/>
            <a:ahLst/>
            <a:cxnLst/>
            <a:rect l="l" t="t" r="r" b="b"/>
            <a:pathLst>
              <a:path w="5852795" h="42544">
                <a:moveTo>
                  <a:pt x="5852299" y="0"/>
                </a:moveTo>
                <a:lnTo>
                  <a:pt x="0" y="0"/>
                </a:lnTo>
                <a:lnTo>
                  <a:pt x="0" y="42481"/>
                </a:lnTo>
                <a:lnTo>
                  <a:pt x="5852299" y="42481"/>
                </a:lnTo>
                <a:lnTo>
                  <a:pt x="58522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629FA4-3FD5-86D9-B321-3CBA351EDFD3}"/>
              </a:ext>
            </a:extLst>
          </p:cNvPr>
          <p:cNvSpPr txBox="1"/>
          <p:nvPr userDrawn="1"/>
        </p:nvSpPr>
        <p:spPr>
          <a:xfrm>
            <a:off x="1251968" y="2790829"/>
            <a:ext cx="335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b="1" spc="-11" dirty="0">
                <a:solidFill>
                  <a:schemeClr val="bg1"/>
                </a:solidFill>
                <a:latin typeface="Contrail One" panose="02000000000000000000" pitchFamily="2" charset="0"/>
                <a:cs typeface="Poppins"/>
              </a:rPr>
              <a:t>www.data-community.ch</a:t>
            </a:r>
            <a:endParaRPr lang="fr-CH" sz="2400" dirty="0">
              <a:solidFill>
                <a:schemeClr val="bg1"/>
              </a:solidFill>
              <a:latin typeface="Contrail One" panose="02000000000000000000" pitchFamily="2" charset="0"/>
              <a:cs typeface="Poppins"/>
            </a:endParaRPr>
          </a:p>
        </p:txBody>
      </p:sp>
      <p:sp>
        <p:nvSpPr>
          <p:cNvPr id="3" name="bg object 16">
            <a:extLst>
              <a:ext uri="{FF2B5EF4-FFF2-40B4-BE49-F238E27FC236}">
                <a16:creationId xmlns:a16="http://schemas.microsoft.com/office/drawing/2014/main" id="{A3E8768E-DBFF-9AE8-7EEE-342944D75D93}"/>
              </a:ext>
            </a:extLst>
          </p:cNvPr>
          <p:cNvSpPr/>
          <p:nvPr userDrawn="1"/>
        </p:nvSpPr>
        <p:spPr>
          <a:xfrm>
            <a:off x="1" y="8"/>
            <a:ext cx="5856922" cy="2755760"/>
          </a:xfrm>
          <a:custGeom>
            <a:avLst/>
            <a:gdLst/>
            <a:ahLst/>
            <a:cxnLst/>
            <a:rect l="l" t="t" r="r" b="b"/>
            <a:pathLst>
              <a:path w="5852160" h="2798445">
                <a:moveTo>
                  <a:pt x="0" y="2798241"/>
                </a:moveTo>
                <a:lnTo>
                  <a:pt x="5852159" y="2798241"/>
                </a:lnTo>
                <a:lnTo>
                  <a:pt x="5852159" y="0"/>
                </a:lnTo>
                <a:lnTo>
                  <a:pt x="0" y="0"/>
                </a:lnTo>
                <a:lnTo>
                  <a:pt x="0" y="2798241"/>
                </a:lnTo>
                <a:close/>
              </a:path>
            </a:pathLst>
          </a:custGeom>
          <a:solidFill>
            <a:srgbClr val="00AAA0">
              <a:alpha val="92941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D75B4EB-19CD-3767-F81E-076D8A558F6D}"/>
              </a:ext>
            </a:extLst>
          </p:cNvPr>
          <p:cNvGrpSpPr/>
          <p:nvPr userDrawn="1"/>
        </p:nvGrpSpPr>
        <p:grpSpPr>
          <a:xfrm>
            <a:off x="3090261" y="405965"/>
            <a:ext cx="2233948" cy="1943846"/>
            <a:chOff x="3090261" y="465979"/>
            <a:chExt cx="2233948" cy="1943846"/>
          </a:xfrm>
        </p:grpSpPr>
        <p:sp>
          <p:nvSpPr>
            <p:cNvPr id="8" name="object 2">
              <a:extLst>
                <a:ext uri="{FF2B5EF4-FFF2-40B4-BE49-F238E27FC236}">
                  <a16:creationId xmlns:a16="http://schemas.microsoft.com/office/drawing/2014/main" id="{81B1AB34-FDCF-17F3-1092-17FB8EDADEF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109435" y="465979"/>
              <a:ext cx="2214774" cy="1192633"/>
            </a:xfrm>
            <a:prstGeom prst="rect">
              <a:avLst/>
            </a:prstGeom>
          </p:spPr>
          <p:txBody>
            <a:bodyPr vert="horz" wrap="square" lIns="0" tIns="63499" rIns="0" bIns="0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</a:lstStyle>
            <a:p>
              <a:pPr marL="12699" marR="5080">
                <a:lnSpc>
                  <a:spcPts val="4380"/>
                </a:lnSpc>
                <a:spcBef>
                  <a:spcPts val="500"/>
                </a:spcBef>
              </a:pPr>
              <a:r>
                <a:rPr lang="fr-CH" sz="3900" b="1" spc="-11" dirty="0">
                  <a:solidFill>
                    <a:srgbClr val="FFCC07"/>
                  </a:solidFill>
                  <a:latin typeface="Poppins"/>
                  <a:cs typeface="Poppins"/>
                </a:rPr>
                <a:t>PROUD </a:t>
              </a:r>
              <a:r>
                <a:rPr lang="fr-CH" sz="3900" b="1" spc="-300" dirty="0">
                  <a:solidFill>
                    <a:srgbClr val="FFCC07"/>
                  </a:solidFill>
                  <a:latin typeface="Poppins"/>
                  <a:cs typeface="Poppins"/>
                </a:rPr>
                <a:t>SPEAKERS</a:t>
              </a:r>
              <a:endParaRPr lang="fr-CH" sz="3900" spc="-300" dirty="0">
                <a:solidFill>
                  <a:srgbClr val="FFCC07"/>
                </a:solidFill>
                <a:latin typeface="Poppins"/>
                <a:cs typeface="Poppins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1CD4AA5-8E52-EA99-0FA3-DD349A40E94F}"/>
                </a:ext>
              </a:extLst>
            </p:cNvPr>
            <p:cNvGrpSpPr/>
            <p:nvPr userDrawn="1"/>
          </p:nvGrpSpPr>
          <p:grpSpPr>
            <a:xfrm>
              <a:off x="3090261" y="1647825"/>
              <a:ext cx="2201670" cy="431511"/>
              <a:chOff x="3109432" y="1685860"/>
              <a:chExt cx="2201670" cy="431511"/>
            </a:xfrm>
          </p:grpSpPr>
          <p:sp>
            <p:nvSpPr>
              <p:cNvPr id="14" name="object 3">
                <a:extLst>
                  <a:ext uri="{FF2B5EF4-FFF2-40B4-BE49-F238E27FC236}">
                    <a16:creationId xmlns:a16="http://schemas.microsoft.com/office/drawing/2014/main" id="{C396A483-3E7A-19B9-EB59-11482AA95786}"/>
                  </a:ext>
                </a:extLst>
              </p:cNvPr>
              <p:cNvSpPr txBox="1"/>
              <p:nvPr userDrawn="1"/>
            </p:nvSpPr>
            <p:spPr>
              <a:xfrm>
                <a:off x="3109432" y="1753015"/>
                <a:ext cx="224972" cy="235962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/>
              <a:p>
                <a:pPr marL="12699">
                  <a:lnSpc>
                    <a:spcPct val="100000"/>
                  </a:lnSpc>
                  <a:spcBef>
                    <a:spcPts val="100"/>
                  </a:spcBef>
                </a:pPr>
                <a:r>
                  <a:rPr sz="1450" b="1" spc="-51" dirty="0">
                    <a:solidFill>
                      <a:srgbClr val="FFFFFF"/>
                    </a:solidFill>
                    <a:latin typeface="Poppins"/>
                    <a:cs typeface="Poppins"/>
                  </a:rPr>
                  <a:t>@</a:t>
                </a:r>
                <a:endParaRPr sz="1450" dirty="0">
                  <a:latin typeface="Poppins"/>
                  <a:cs typeface="Poppins"/>
                </a:endParaRPr>
              </a:p>
            </p:txBody>
          </p:sp>
          <p:pic>
            <p:nvPicPr>
              <p:cNvPr id="15" name="object 5">
                <a:extLst>
                  <a:ext uri="{FF2B5EF4-FFF2-40B4-BE49-F238E27FC236}">
                    <a16:creationId xmlns:a16="http://schemas.microsoft.com/office/drawing/2014/main" id="{07BC36AA-E4C8-C31F-C17E-33D2B643F19D}"/>
                  </a:ext>
                </a:extLst>
              </p:cNvPr>
              <p:cNvPicPr/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295320" y="1685860"/>
                <a:ext cx="2015782" cy="431511"/>
              </a:xfrm>
              <a:prstGeom prst="rect">
                <a:avLst/>
              </a:prstGeom>
            </p:spPr>
          </p:pic>
        </p:grpSp>
        <p:pic>
          <p:nvPicPr>
            <p:cNvPr id="10" name="object 6">
              <a:extLst>
                <a:ext uri="{FF2B5EF4-FFF2-40B4-BE49-F238E27FC236}">
                  <a16:creationId xmlns:a16="http://schemas.microsoft.com/office/drawing/2014/main" id="{48496CB9-9A70-D3B1-1173-08B5D6774729}"/>
                </a:ext>
              </a:extLst>
            </p:cNvPr>
            <p:cNvPicPr/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3102959" y="2216381"/>
              <a:ext cx="2188972" cy="193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575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153">
        <a:defRPr>
          <a:latin typeface="+mn-lt"/>
          <a:ea typeface="+mn-ea"/>
          <a:cs typeface="+mn-cs"/>
        </a:defRPr>
      </a:lvl2pPr>
      <a:lvl3pPr marL="914308">
        <a:defRPr>
          <a:latin typeface="+mn-lt"/>
          <a:ea typeface="+mn-ea"/>
          <a:cs typeface="+mn-cs"/>
        </a:defRPr>
      </a:lvl3pPr>
      <a:lvl4pPr marL="1371461">
        <a:defRPr>
          <a:latin typeface="+mn-lt"/>
          <a:ea typeface="+mn-ea"/>
          <a:cs typeface="+mn-cs"/>
        </a:defRPr>
      </a:lvl4pPr>
      <a:lvl5pPr marL="1828614">
        <a:defRPr>
          <a:latin typeface="+mn-lt"/>
          <a:ea typeface="+mn-ea"/>
          <a:cs typeface="+mn-cs"/>
        </a:defRPr>
      </a:lvl5pPr>
      <a:lvl6pPr marL="2285768">
        <a:defRPr>
          <a:latin typeface="+mn-lt"/>
          <a:ea typeface="+mn-ea"/>
          <a:cs typeface="+mn-cs"/>
        </a:defRPr>
      </a:lvl6pPr>
      <a:lvl7pPr marL="2742924">
        <a:defRPr>
          <a:latin typeface="+mn-lt"/>
          <a:ea typeface="+mn-ea"/>
          <a:cs typeface="+mn-cs"/>
        </a:defRPr>
      </a:lvl7pPr>
      <a:lvl8pPr marL="3200076">
        <a:defRPr>
          <a:latin typeface="+mn-lt"/>
          <a:ea typeface="+mn-ea"/>
          <a:cs typeface="+mn-cs"/>
        </a:defRPr>
      </a:lvl8pPr>
      <a:lvl9pPr marL="3657229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209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>
            <a:off x="0" y="123825"/>
            <a:ext cx="2743200" cy="2639111"/>
          </a:xfrm>
        </p:spPr>
      </p:pic>
    </p:spTree>
    <p:extLst>
      <p:ext uri="{BB962C8B-B14F-4D97-AF65-F5344CB8AC3E}">
        <p14:creationId xmlns:p14="http://schemas.microsoft.com/office/powerpoint/2010/main" val="84126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4" b="3564"/>
          <a:stretch/>
        </p:blipFill>
        <p:spPr>
          <a:xfrm>
            <a:off x="-270669" y="-409575"/>
            <a:ext cx="3429000" cy="3184585"/>
          </a:xfrm>
        </p:spPr>
      </p:pic>
    </p:spTree>
    <p:extLst>
      <p:ext uri="{BB962C8B-B14F-4D97-AF65-F5344CB8AC3E}">
        <p14:creationId xmlns:p14="http://schemas.microsoft.com/office/powerpoint/2010/main" val="1471149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 flipH="1">
            <a:off x="-651669" y="-485775"/>
            <a:ext cx="3376843" cy="3248711"/>
          </a:xfrm>
        </p:spPr>
      </p:pic>
    </p:spTree>
    <p:extLst>
      <p:ext uri="{BB962C8B-B14F-4D97-AF65-F5344CB8AC3E}">
        <p14:creationId xmlns:p14="http://schemas.microsoft.com/office/powerpoint/2010/main" val="1314783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 flipH="1">
            <a:off x="-270669" y="-485775"/>
            <a:ext cx="3376843" cy="3248711"/>
          </a:xfrm>
        </p:spPr>
      </p:pic>
    </p:spTree>
    <p:extLst>
      <p:ext uri="{BB962C8B-B14F-4D97-AF65-F5344CB8AC3E}">
        <p14:creationId xmlns:p14="http://schemas.microsoft.com/office/powerpoint/2010/main" val="310751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 flipH="1">
            <a:off x="-191465" y="-409575"/>
            <a:ext cx="3297638" cy="3172511"/>
          </a:xfrm>
        </p:spPr>
      </p:pic>
    </p:spTree>
    <p:extLst>
      <p:ext uri="{BB962C8B-B14F-4D97-AF65-F5344CB8AC3E}">
        <p14:creationId xmlns:p14="http://schemas.microsoft.com/office/powerpoint/2010/main" val="726058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 flipH="1">
            <a:off x="-191465" y="-409575"/>
            <a:ext cx="3297638" cy="3172511"/>
          </a:xfrm>
        </p:spPr>
      </p:pic>
    </p:spTree>
    <p:extLst>
      <p:ext uri="{BB962C8B-B14F-4D97-AF65-F5344CB8AC3E}">
        <p14:creationId xmlns:p14="http://schemas.microsoft.com/office/powerpoint/2010/main" val="139880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>
            <a:off x="-191465" y="-409575"/>
            <a:ext cx="3297638" cy="3172511"/>
          </a:xfrm>
        </p:spPr>
      </p:pic>
    </p:spTree>
    <p:extLst>
      <p:ext uri="{BB962C8B-B14F-4D97-AF65-F5344CB8AC3E}">
        <p14:creationId xmlns:p14="http://schemas.microsoft.com/office/powerpoint/2010/main" val="2793737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with glasses and a beard&#10;&#10;Description automatically generated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71" t="-1725"/>
          <a:stretch/>
        </p:blipFill>
        <p:spPr>
          <a:xfrm flipH="1">
            <a:off x="-118269" y="47625"/>
            <a:ext cx="2821694" cy="2714625"/>
          </a:xfrm>
        </p:spPr>
      </p:pic>
    </p:spTree>
    <p:extLst>
      <p:ext uri="{BB962C8B-B14F-4D97-AF65-F5344CB8AC3E}">
        <p14:creationId xmlns:p14="http://schemas.microsoft.com/office/powerpoint/2010/main" val="895629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 flipH="1">
            <a:off x="-651669" y="-465535"/>
            <a:ext cx="3355094" cy="3227785"/>
          </a:xfrm>
        </p:spPr>
      </p:pic>
    </p:spTree>
    <p:extLst>
      <p:ext uri="{BB962C8B-B14F-4D97-AF65-F5344CB8AC3E}">
        <p14:creationId xmlns:p14="http://schemas.microsoft.com/office/powerpoint/2010/main" val="170224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7" b="1897"/>
          <a:stretch/>
        </p:blipFill>
        <p:spPr>
          <a:xfrm>
            <a:off x="186531" y="123825"/>
            <a:ext cx="2743200" cy="2639111"/>
          </a:xfrm>
        </p:spPr>
      </p:pic>
    </p:spTree>
    <p:extLst>
      <p:ext uri="{BB962C8B-B14F-4D97-AF65-F5344CB8AC3E}">
        <p14:creationId xmlns:p14="http://schemas.microsoft.com/office/powerpoint/2010/main" val="30618265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741"/>
          <a:stretch/>
        </p:blipFill>
        <p:spPr>
          <a:xfrm>
            <a:off x="186531" y="123825"/>
            <a:ext cx="2743200" cy="2639111"/>
          </a:xfrm>
        </p:spPr>
      </p:pic>
    </p:spTree>
    <p:extLst>
      <p:ext uri="{BB962C8B-B14F-4D97-AF65-F5344CB8AC3E}">
        <p14:creationId xmlns:p14="http://schemas.microsoft.com/office/powerpoint/2010/main" val="33151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6" t="32275" b="869"/>
          <a:stretch/>
        </p:blipFill>
        <p:spPr>
          <a:xfrm>
            <a:off x="5556" y="504825"/>
            <a:ext cx="3129859" cy="2247900"/>
          </a:xfrm>
        </p:spPr>
      </p:pic>
    </p:spTree>
    <p:extLst>
      <p:ext uri="{BB962C8B-B14F-4D97-AF65-F5344CB8AC3E}">
        <p14:creationId xmlns:p14="http://schemas.microsoft.com/office/powerpoint/2010/main" val="360483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 preferRelativeResize="0">
            <a:picLocks noGrp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t="7430" r="-1548" b="-303"/>
          <a:stretch/>
        </p:blipFill>
        <p:spPr>
          <a:xfrm>
            <a:off x="-42069" y="145850"/>
            <a:ext cx="2847975" cy="2644975"/>
          </a:xfrm>
        </p:spPr>
      </p:pic>
    </p:spTree>
    <p:extLst>
      <p:ext uri="{BB962C8B-B14F-4D97-AF65-F5344CB8AC3E}">
        <p14:creationId xmlns:p14="http://schemas.microsoft.com/office/powerpoint/2010/main" val="4091307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4" t="21342" r="13889" b="1897"/>
          <a:stretch/>
        </p:blipFill>
        <p:spPr>
          <a:xfrm flipH="1">
            <a:off x="-118269" y="43059"/>
            <a:ext cx="2362200" cy="2719877"/>
          </a:xfrm>
        </p:spPr>
      </p:pic>
    </p:spTree>
    <p:extLst>
      <p:ext uri="{BB962C8B-B14F-4D97-AF65-F5344CB8AC3E}">
        <p14:creationId xmlns:p14="http://schemas.microsoft.com/office/powerpoint/2010/main" val="1365997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F91B081-B632-0349-CC5B-7477FB5E713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r="6575"/>
          <a:stretch/>
        </p:blipFill>
        <p:spPr>
          <a:xfrm>
            <a:off x="186531" y="-571107"/>
            <a:ext cx="2895600" cy="3334043"/>
          </a:xfrm>
        </p:spPr>
      </p:pic>
    </p:spTree>
    <p:extLst>
      <p:ext uri="{BB962C8B-B14F-4D97-AF65-F5344CB8AC3E}">
        <p14:creationId xmlns:p14="http://schemas.microsoft.com/office/powerpoint/2010/main" val="2122262548"/>
      </p:ext>
    </p:extLst>
  </p:cSld>
  <p:clrMapOvr>
    <a:masterClrMapping/>
  </p:clrMapOvr>
</p:sld>
</file>

<file path=ppt/theme/theme1.xml><?xml version="1.0" encoding="utf-8"?>
<a:theme xmlns:a="http://schemas.openxmlformats.org/drawingml/2006/main" name="Basic">
  <a:themeElements>
    <a:clrScheme name="Custom 2">
      <a:dk1>
        <a:srgbClr val="FFFFFF"/>
      </a:dk1>
      <a:lt1>
        <a:srgbClr val="FFFFFF"/>
      </a:lt1>
      <a:dk2>
        <a:srgbClr val="00AAA0"/>
      </a:dk2>
      <a:lt2>
        <a:srgbClr val="FFCC07"/>
      </a:lt2>
      <a:accent1>
        <a:srgbClr val="DE5912"/>
      </a:accent1>
      <a:accent2>
        <a:srgbClr val="00AAA0"/>
      </a:accent2>
      <a:accent3>
        <a:srgbClr val="FFCC07"/>
      </a:accent3>
      <a:accent4>
        <a:srgbClr val="DE5912"/>
      </a:accent4>
      <a:accent5>
        <a:srgbClr val="00AAA0"/>
      </a:accent5>
      <a:accent6>
        <a:srgbClr val="DE5912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</Words>
  <Application>Microsoft Office PowerPoint</Application>
  <PresentationFormat>Custom</PresentationFormat>
  <Paragraphs>13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Contrail One</vt:lpstr>
      <vt:lpstr>Poppins</vt:lpstr>
      <vt:lpstr>Basic</vt:lpstr>
      <vt:lpstr>Custom</vt:lpstr>
      <vt:lpstr>1_Custom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Proud speaker</dc:title>
  <dc:creator>Andreina Russo</dc:creator>
  <cp:lastModifiedBy>Andreina Russo (ARU)</cp:lastModifiedBy>
  <cp:revision>6</cp:revision>
  <dcterms:created xsi:type="dcterms:W3CDTF">2024-07-04T08:20:51Z</dcterms:created>
  <dcterms:modified xsi:type="dcterms:W3CDTF">2024-07-26T15:23:02Z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2024-07-04T00:00:00Z</vt:filetime>
  </property>
  <property fmtid="{D5CDD505-2E9C-101B-9397-08002B2CF9AE}" pid="3" name="Creator">
    <vt:lpwstr>Adobe Express</vt:lpwstr>
  </property>
  <property fmtid="{D5CDD505-2E9C-101B-9397-08002B2CF9AE}" pid="4" name="LastSaved">
    <vt:filetime>2024-07-04T00:00:00Z</vt:filetime>
  </property>
  <property fmtid="{D5CDD505-2E9C-101B-9397-08002B2CF9AE}" pid="5" name="Producer">
    <vt:lpwstr>Adobe Express</vt:lpwstr>
  </property>
</Properties>
</file>